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4" r:id="rId5"/>
    <p:sldId id="268" r:id="rId6"/>
    <p:sldId id="267" r:id="rId7"/>
    <p:sldId id="26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6C9D59"/>
    <a:srgbClr val="92D050"/>
    <a:srgbClr val="51A14D"/>
    <a:srgbClr val="5AAE56"/>
    <a:srgbClr val="90BD63"/>
    <a:srgbClr val="83AF71"/>
    <a:srgbClr val="369A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83AF7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7D48-14BE-44E9-BC50-D77F9D49E5B1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1631-A080-4DE4-8FA8-8701202A6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6C9D5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57290" y="214290"/>
            <a:ext cx="6643734" cy="4429156"/>
          </a:xfrm>
          <a:prstGeom prst="rect">
            <a:avLst/>
          </a:prstGeom>
          <a:solidFill>
            <a:srgbClr val="6C9D59"/>
          </a:solidFill>
          <a:ln>
            <a:noFill/>
          </a:ln>
          <a:effectLst>
            <a:innerShdw blurRad="114300">
              <a:schemeClr val="accent3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4643446"/>
            <a:ext cx="3842592" cy="144985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Арзуманян Сюзанна Артуровна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5946" y="6165304"/>
            <a:ext cx="6769392" cy="549844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Преподаватель английского и французского</a:t>
            </a:r>
          </a:p>
          <a:p>
            <a:r>
              <a:rPr lang="ru-RU" sz="2400" dirty="0" smtClean="0"/>
              <a:t> языков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946" y="285295"/>
            <a:ext cx="6464590" cy="42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143900" y="0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321" y="183422"/>
            <a:ext cx="5286380" cy="572464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8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ABC3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Арзуманян Сюзанна Артуровна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rgbClr val="7ABC32"/>
                </a:solidFill>
              </a:rPr>
              <a:t>Образование</a:t>
            </a:r>
            <a:r>
              <a:rPr lang="ru-RU" sz="2000" b="1" dirty="0" smtClean="0">
                <a:solidFill>
                  <a:srgbClr val="7ABC32"/>
                </a:solidFill>
              </a:rPr>
              <a:t>: Государственное образовательное учреждение высшего профессионального образования «Пятигорский государственный лингвистический университет»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rgbClr val="7ABC32"/>
                </a:solidFill>
              </a:rPr>
              <a:t>Специальность</a:t>
            </a:r>
            <a:r>
              <a:rPr lang="ru-RU" sz="2000" b="1" dirty="0" smtClean="0">
                <a:solidFill>
                  <a:srgbClr val="7ABC32"/>
                </a:solidFill>
              </a:rPr>
              <a:t>: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Лингвист, преподаватель французского и английского языков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rgbClr val="7ABC32"/>
                </a:solidFill>
              </a:rPr>
              <a:t>Педагогическая деятельность</a:t>
            </a:r>
            <a:r>
              <a:rPr lang="ru-RU" sz="2000" b="1" dirty="0" smtClean="0">
                <a:solidFill>
                  <a:srgbClr val="7ABC32"/>
                </a:solidFill>
              </a:rPr>
              <a:t>: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образовательном центре им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С. Н.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Олехника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Стаж работы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с 01.11.2010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 сегодняшний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день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836713"/>
            <a:ext cx="2736304" cy="47021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43900" y="0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  <a:solidFill>
            <a:srgbClr val="90BD63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Характеристика деятельности педагога</a:t>
            </a:r>
            <a:endParaRPr lang="ru-RU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2000240"/>
            <a:ext cx="82296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dirty="0"/>
              <a:t> На уроках французского и английского языков основной </a:t>
            </a: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уроках французского и английского языков основной целью для меня как учителя является формирование коммуникативной компетенции, т.е. умений общаться на иностранном языке с носителями языка, а также создание условий для целенаправленного формирования творческой и высоконравственной личности школьника, способной успешно </a:t>
            </a:r>
            <a:r>
              <a:rPr lang="ru-RU" sz="2400" dirty="0" err="1" smtClean="0">
                <a:solidFill>
                  <a:srgbClr val="000000"/>
                </a:solidFill>
                <a:latin typeface="Arial"/>
              </a:rPr>
              <a:t>самореализоваться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в обществе.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143900" y="-24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"/>
            <a:ext cx="7928099" cy="1556816"/>
          </a:xfrm>
          <a:solidFill>
            <a:srgbClr val="90BD63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Arial"/>
              </a:rPr>
              <a:t>цель урока реализуется </a:t>
            </a:r>
            <a:r>
              <a:rPr lang="ru-RU" sz="36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Arial"/>
              </a:rPr>
            </a:br>
            <a:r>
              <a:rPr lang="ru-RU" sz="3600" dirty="0" smtClean="0">
                <a:solidFill>
                  <a:srgbClr val="000000"/>
                </a:solidFill>
                <a:latin typeface="Arial"/>
              </a:rPr>
              <a:t>через решение следующих задач: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· использовать личностно – ориентированный и коммуникативный подходы в обучении;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· помочь детям преодолеть психологический барьер в использовании изучаемого языка как средства общения;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· приобщить учеников к ценностям мировой культуры;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· создать условия для овладения учащимися знаниями и умениями, востребованными в повседневной жизни, значимыми для социальной адаптации личности;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43900" y="0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344816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u="sng" dirty="0" smtClean="0">
              <a:solidFill>
                <a:srgbClr val="7ABC32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В своей работе я руководствуюсь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принципами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Быть строгой, но не крикливой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Общительной, но не болтливой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Понятно объясняющей, но не нудной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Давать советы, когда это нужно ученику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Общаться с детьми на равных, но без панибратства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Побуждать интерес к учебе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>· Знать свой предмет и всегда приходить на урок с удовольствием.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43900" y="0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511288"/>
          </a:xfrm>
          <a:solidFill>
            <a:srgbClr val="90BD63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Работа с образовательными программами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8657598" cy="525060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Профессиональные средства обучения: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методические пособия;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учебные пособия;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художественная литература;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лингвострановедческие пособия;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сборники УРУ (1,2,3,4);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психолого-педагогическая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литература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>- информационные технологии;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43900" y="0"/>
            <a:ext cx="1000100" cy="68580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6C9D5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0800000">
              <a:prstClr val="black">
                <a:alpha val="1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7991" y="260648"/>
            <a:ext cx="734481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</a:rPr>
              <a:t>Ключевым аспектом 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моей работы </a:t>
            </a:r>
            <a:r>
              <a:rPr lang="ru-RU" sz="3200" dirty="0">
                <a:solidFill>
                  <a:srgbClr val="000000"/>
                </a:solidFill>
                <a:latin typeface="Arial"/>
              </a:rPr>
              <a:t>является самообразование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</a:rPr>
              <a:t>Постоянно применяю на уроках принципы наглядности, доступности, преемственности и научности, что помогает мотивировать детей на изучение языка и культуры английского народа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</a:rPr>
              <a:t>Для совершенствования своего педагогического </a:t>
            </a:r>
            <a:r>
              <a:rPr lang="ru-RU" sz="3200" dirty="0">
                <a:solidFill>
                  <a:srgbClr val="000000"/>
                </a:solidFill>
                <a:latin typeface="Arial"/>
              </a:rPr>
              <a:t>мастерства я использую обмен опытом с другими учителями французского 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и английского 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языков.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131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Арзуманян Сюзанна Артуровна</vt:lpstr>
      <vt:lpstr>Слайд 2</vt:lpstr>
      <vt:lpstr>Характеристика деятельности педагога</vt:lpstr>
      <vt:lpstr>цель урока реализуется  через решение следующих задач: </vt:lpstr>
      <vt:lpstr>Слайд 5</vt:lpstr>
      <vt:lpstr>Работа с образовательными программами </vt:lpstr>
      <vt:lpstr>Слайд 7</vt:lpstr>
    </vt:vector>
  </TitlesOfParts>
  <Company>ocio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Шмелева Анастасия Сергеевна</dc:title>
  <dc:creator>Sveta</dc:creator>
  <cp:lastModifiedBy>Света</cp:lastModifiedBy>
  <cp:revision>108</cp:revision>
  <dcterms:created xsi:type="dcterms:W3CDTF">2011-03-04T09:57:41Z</dcterms:created>
  <dcterms:modified xsi:type="dcterms:W3CDTF">2013-10-19T10:15:30Z</dcterms:modified>
</cp:coreProperties>
</file>