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1" r:id="rId6"/>
    <p:sldId id="276" r:id="rId7"/>
    <p:sldId id="278" r:id="rId8"/>
    <p:sldId id="263" r:id="rId9"/>
    <p:sldId id="277" r:id="rId10"/>
    <p:sldId id="265" r:id="rId11"/>
    <p:sldId id="282" r:id="rId12"/>
    <p:sldId id="267" r:id="rId13"/>
    <p:sldId id="283" r:id="rId14"/>
    <p:sldId id="269" r:id="rId15"/>
    <p:sldId id="27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E1BEE3-091D-461E-82E4-E0D181177B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BB73ED-92CE-44FA-9273-C69B05122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A45D11-029F-41A9-88CB-8B853FFB3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6EC4-29F2-4AEA-BF23-9AB5CBCAB8D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31F879-D855-4724-85D0-71E4E6211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22800-3D76-4D5B-BEA0-9A430C2F6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6E271-7192-419E-8884-A9DBBA041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606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377CD-CAF4-44F3-9A71-2150D005D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77835E-2DBD-4DDD-A894-B53F8440A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275FF3-E314-4738-9B89-5BDB2085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6EC4-29F2-4AEA-BF23-9AB5CBCAB8D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1A97EF-9B6E-44C9-9B98-26729DED9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77851C-3B63-4E19-A1F9-4C7F4E6EE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6E271-7192-419E-8884-A9DBBA041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120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93F6EA6-945B-4C87-A6ED-140316A83A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F529C4-A466-472B-90D8-716BF8BA5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48FB2C-5420-4CB6-B7AC-8D39C1281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6EC4-29F2-4AEA-BF23-9AB5CBCAB8D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26D726-E84B-4D4E-9719-2557CFEE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D5557C-704C-419F-85E4-2B2135465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6E271-7192-419E-8884-A9DBBA041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72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CD4B59-277C-4EB5-A265-E28B80742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BE0605-B551-4685-AD47-B7859F55B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EFB1B3-AD5E-4B1E-A88E-1EA501E6B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6EC4-29F2-4AEA-BF23-9AB5CBCAB8D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8D23B5-1CBB-446D-B12B-E4A060E18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06E24B-94B9-4D5F-8C71-193AECC3B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6E271-7192-419E-8884-A9DBBA041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367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E96CA-353D-44E0-8727-E0BEBCC6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FCD611-18EF-4CE5-8883-CE30D2758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BF899D-CB60-4415-BFAA-9521C986A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6EC4-29F2-4AEA-BF23-9AB5CBCAB8D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E8DFD1-4AA3-488C-AFA2-D0706AB33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BDCAE7-E4A4-4E97-A657-2801E21B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6E271-7192-419E-8884-A9DBBA041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080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D093B-0F31-431C-BA10-EC28953BB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DA244C-6C7B-4268-9771-4AEF34629A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769256-FBD6-42B9-B1B7-367460FDD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D912A9-174C-4F15-AC1D-A1506A5FD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6EC4-29F2-4AEA-BF23-9AB5CBCAB8D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C0749E-825D-4570-AE09-DB5166EFE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90C1E2-EDA9-4C28-A40B-B2DFB3D60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6E271-7192-419E-8884-A9DBBA041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422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EBA41-2D86-42FF-90CD-62F6E6CF2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17233B-B3A1-492C-B97C-DCD61E5FF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1EC12E-23AA-4B44-9D2D-0FB84326A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79DDF1-D2B7-4266-B62D-B302C7A64D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6FBCB9A-F8E9-422A-9148-63BF18210D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AAB70F5-AF74-4E5E-831F-A41D499A3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6EC4-29F2-4AEA-BF23-9AB5CBCAB8D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BD6D43-99FB-49C3-82F4-C811B64ED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AE448FC-799C-42F2-AF6D-0A29571AF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6E271-7192-419E-8884-A9DBBA041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25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0004B-2771-462F-AF37-371B5203A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27C0F0-11F2-451B-8D5E-D70058248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6EC4-29F2-4AEA-BF23-9AB5CBCAB8D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0DDDA4-C338-4331-A75A-EEB6D7587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E9E46A-3714-482A-B8E5-79535995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6E271-7192-419E-8884-A9DBBA041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54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116A669-9873-4677-A595-B38B3E689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6EC4-29F2-4AEA-BF23-9AB5CBCAB8D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0258A86-0B17-434C-8B49-93FBEFD7C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B5D1FA-0184-4BF8-901E-D58FE4DF7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6E271-7192-419E-8884-A9DBBA041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612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AE1A6-2BFF-4A58-A2BD-B3CE69B41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806175-88E0-4412-A201-B3726C600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80CD65-EE8B-47ED-918E-C3A0986C4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01AC99-795E-40BF-8F54-093699A25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6EC4-29F2-4AEA-BF23-9AB5CBCAB8D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41DDB8-311B-4659-8AF7-D6D2A6B27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5C90F3-38C5-4F9A-9CB6-35430CC7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6E271-7192-419E-8884-A9DBBA041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710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5540A-85CB-4FCD-96AB-BB29763AE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BF7767-B8C3-46F5-8F42-C46458BABB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DAAC55-2AF3-45EE-BDE3-4E8DADB22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8D03A0-552A-4473-A1EB-5C8FD1C91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6EC4-29F2-4AEA-BF23-9AB5CBCAB8D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A62C08-EEB5-4BB8-9EC4-8D3DF0F8B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7B7990-EEBC-46FA-A867-3AD5F807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6E271-7192-419E-8884-A9DBBA041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38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4EAEE-68E4-4F8D-8A60-8671FE19B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5ADAAA-895C-41BF-AB47-931A0F821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B7188-08F8-4EE6-935E-1EBC4F47C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26EC4-29F2-4AEA-BF23-9AB5CBCAB8D5}" type="datetimeFigureOut">
              <a:rPr lang="ru-RU" smtClean="0"/>
              <a:t>15.03.2019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E4F33-0D16-4FEE-A905-C8665AE07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4E81FC-7FD3-4CE7-8A83-1B7CB124B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6E271-7192-419E-8884-A9DBBA041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58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4A6EB0-2166-406D-BFB4-DC716313E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AE8775-A958-450F-801D-CF6E5DF232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4563"/>
            <a:ext cx="9144000" cy="415213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ОЧУ ОЦ детский сад «Дедушка </a:t>
            </a:r>
            <a:r>
              <a:rPr lang="ru-RU" sz="1600" b="1" dirty="0" err="1">
                <a:solidFill>
                  <a:srgbClr val="C00000"/>
                </a:solidFill>
              </a:rPr>
              <a:t>Олехник</a:t>
            </a:r>
            <a:r>
              <a:rPr lang="ru-RU" sz="1600" b="1" dirty="0">
                <a:solidFill>
                  <a:srgbClr val="C00000"/>
                </a:solidFill>
              </a:rPr>
              <a:t> на Погонном»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31EC0A-CC11-4B23-8B45-921370177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69976"/>
            <a:ext cx="8254482" cy="2887824"/>
          </a:xfrm>
        </p:spPr>
        <p:txBody>
          <a:bodyPr>
            <a:normAutofit fontScale="92500" lnSpcReduction="10000"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Краткосрочный  проект в средней группе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на тему: «Развитие познавательного интереса у детей через экспериментирование»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Подготовила воспитатель: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</a:rPr>
              <a:t>Борисычева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</a:rPr>
              <a:t> О.Б.</a:t>
            </a:r>
          </a:p>
        </p:txBody>
      </p:sp>
    </p:spTree>
    <p:extLst>
      <p:ext uri="{BB962C8B-B14F-4D97-AF65-F5344CB8AC3E}">
        <p14:creationId xmlns:p14="http://schemas.microsoft.com/office/powerpoint/2010/main" val="436451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639915D-2CEA-4890-BAD4-09F5EC9CF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D8C11-B736-471A-81DA-25BA4382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2634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</a:t>
            </a:r>
            <a:br>
              <a:rPr lang="ru-RU" dirty="0"/>
            </a:br>
            <a:r>
              <a:rPr lang="ru-RU" dirty="0"/>
              <a:t>Что такое масса?</a:t>
            </a:r>
            <a:br>
              <a:rPr lang="ru-RU" dirty="0"/>
            </a:br>
            <a:r>
              <a:rPr lang="ru-RU" dirty="0"/>
              <a:t>С-р-и «Здоровье»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4546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AF428E-1EA6-41D4-85C8-259AE5753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3717E6-D8B6-49AD-BA79-1AE4C6C1E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55" y="1042436"/>
            <a:ext cx="2612572" cy="19594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24EA98-01EF-4181-B4C4-B8699AEE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541" y="1042436"/>
            <a:ext cx="1940379" cy="25871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F8BD02-F4B1-4F81-94B7-28A789A15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85" y="3331028"/>
            <a:ext cx="2120383" cy="282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32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A472DCC-3656-4D5A-A846-C5559AFB8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94333-7C9B-42C9-A6C4-3DA07D2DB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2512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Четверг</a:t>
            </a:r>
            <a:br>
              <a:rPr lang="ru-RU" dirty="0"/>
            </a:br>
            <a:r>
              <a:rPr lang="ru-RU" dirty="0"/>
              <a:t>С-Р-И «Магазин» (правила вежливого обращения друг к другу) – умение взвесить.</a:t>
            </a:r>
            <a:br>
              <a:rPr lang="ru-RU" dirty="0"/>
            </a:br>
            <a:r>
              <a:rPr lang="en-US" b="1" dirty="0"/>
              <a:t> 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039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A41ABF-BE6C-4DBE-B633-8AD00B98D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1D7AA8-1E73-47B4-9F15-662A48DD7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129" y="3907193"/>
            <a:ext cx="2901822" cy="21763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4CE2AC-2021-4792-8BF0-241E7F3DA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21" y="1266630"/>
            <a:ext cx="2876939" cy="21577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2A4514-44DF-4DE1-B71F-4247BC8B0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252" y="1364601"/>
            <a:ext cx="2746310" cy="205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59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B15EEA1-B615-4A42-B403-21746FF78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1DBF33-0D04-4625-95B3-2DB2F152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6366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</a:t>
            </a:r>
            <a:br>
              <a:rPr lang="ru-RU" dirty="0"/>
            </a:br>
            <a:r>
              <a:rPr lang="ru-RU" dirty="0"/>
              <a:t>Игры с красками.</a:t>
            </a:r>
            <a:br>
              <a:rPr lang="ru-RU" dirty="0"/>
            </a:br>
            <a:r>
              <a:rPr lang="ru-RU" dirty="0"/>
              <a:t>Чтение произведения </a:t>
            </a:r>
            <a:r>
              <a:rPr lang="ru-RU" dirty="0" err="1"/>
              <a:t>Г.Остера</a:t>
            </a:r>
            <a:r>
              <a:rPr lang="ru-RU" dirty="0"/>
              <a:t>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1085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7C7058-E621-48F9-9F0F-126392BD7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25A66F-EAA7-4BC1-9DDA-FCF6EFF0C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07" y="597160"/>
            <a:ext cx="2562808" cy="19221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DA95D3-D74B-4B24-AFFD-FCF8827E0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29" y="522513"/>
            <a:ext cx="2562807" cy="19221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E2B996-A31A-4651-8E32-2CE1F0A6C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31" y="4763280"/>
            <a:ext cx="2562808" cy="19221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DACB4D-77EA-4C2C-BF9A-39DB0D22EC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780" y="4725957"/>
            <a:ext cx="2631233" cy="19734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B4092A-B29C-43A4-A3D9-2137F7589C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519" y="2519266"/>
            <a:ext cx="2425959" cy="18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95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EE7911-DBDC-471D-A02F-FBDD997A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23119-E57B-4C31-9C6A-42FAC2C43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5578475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Вид проекта: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/>
              <a:t>Краткосрочный (1 неделя), познавательный, творческий, групповой.</a:t>
            </a:r>
            <a:br>
              <a:rPr lang="ru-RU" dirty="0"/>
            </a:br>
            <a:r>
              <a:rPr lang="ru-RU" b="1" dirty="0">
                <a:solidFill>
                  <a:srgbClr val="C00000"/>
                </a:solidFill>
              </a:rPr>
              <a:t>Участники проекта: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/>
              <a:t>Дети средней группы, воспитатель.</a:t>
            </a:r>
            <a:br>
              <a:rPr lang="ru-RU" dirty="0"/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6189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D407FCB7-6D3C-4009-9E34-EC309BFC1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DCCB55-80D6-450A-A37B-2192270C8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07706"/>
            <a:ext cx="9993086" cy="481459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Обогатить знания детей об экспериментировании,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применять на практике эти методы.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-Выявить значение детского экспериментирования в системе воспитания детей.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-Расширять представления детей о мерах длины: условная мерка, единица измерения.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-Познакомить с измерительными приборами: линейкой, сантиметровой лентой.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-Учить детей измерять предметы различными способами, 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детям, что длина одного и того же предмета будет разными мерками одинаковой по длине, но разной относительно условной мерки.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-Познакомить детей с условными мерками для измерения протяженности, объема, веса.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умение использовать условные мерки в играх и в быту.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-Выявить свойство предметов – массу; познакомить с прибором для измерения массы – чашечными весами; научить способами их использования.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познавательно-исследовательской и продуктивной деятельности.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целостной картины мира, расширение кругозора детей.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902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8A8EC48-9B0A-49B5-ADD1-0625C11D6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CD85B1-9040-4A35-8D2B-E1ED97D62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4500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результат:</a:t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dirty="0"/>
              <a:t>1.Способность ребенка к самостоятельному решению доступных познавательных задач.</a:t>
            </a:r>
            <a:br>
              <a:rPr lang="ru-RU" sz="3600" dirty="0"/>
            </a:br>
            <a:r>
              <a:rPr lang="ru-RU" sz="3600" dirty="0"/>
              <a:t>2.Умение использовать разные способы и приемы познания.</a:t>
            </a:r>
            <a:br>
              <a:rPr lang="ru-RU" sz="3600" dirty="0"/>
            </a:br>
            <a:r>
              <a:rPr lang="ru-RU" sz="3600" dirty="0"/>
              <a:t>3.Интерес к экспериментированию у детей.</a:t>
            </a:r>
            <a:br>
              <a:rPr lang="ru-RU" sz="3600" dirty="0"/>
            </a:br>
            <a:r>
              <a:rPr lang="ru-RU" sz="3600" dirty="0"/>
              <a:t>4.Готовность к логическому познанию.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1747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5C4A5FC-0DCD-492B-8801-9FBF88CA5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899367-C019-45E2-B112-628B2141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81253" cy="518658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темы недели «Экспериментирование»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002060"/>
                </a:solidFill>
              </a:rPr>
              <a:t>Понедельник</a:t>
            </a:r>
            <a:br>
              <a:rPr lang="ru-RU" sz="3100" dirty="0">
                <a:solidFill>
                  <a:srgbClr val="002060"/>
                </a:solidFill>
              </a:rPr>
            </a:br>
            <a:r>
              <a:rPr lang="ru-RU" sz="3100" dirty="0"/>
              <a:t> Вовлечение в деятельность:</a:t>
            </a:r>
            <a:br>
              <a:rPr lang="ru-RU" sz="3100" dirty="0"/>
            </a:br>
            <a:r>
              <a:rPr lang="ru-RU" sz="3100" dirty="0"/>
              <a:t>Экспериментирование с водой (объем). Переливание воды – измерение объема с помощью различных мерок. </a:t>
            </a:r>
            <a:br>
              <a:rPr lang="ru-RU" sz="3100" dirty="0"/>
            </a:br>
            <a:endParaRPr lang="ru-RU" sz="3100" dirty="0"/>
          </a:p>
        </p:txBody>
      </p:sp>
    </p:spTree>
    <p:extLst>
      <p:ext uri="{BB962C8B-B14F-4D97-AF65-F5344CB8AC3E}">
        <p14:creationId xmlns:p14="http://schemas.microsoft.com/office/powerpoint/2010/main" val="3652189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AA62A3-3181-4A9C-B04E-DA4511F9E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709385-C21B-4240-B334-6472A1E6D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356" y="3601615"/>
            <a:ext cx="3321698" cy="24912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3E2125-9728-44C2-8368-76062AA79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703" y="438019"/>
            <a:ext cx="2372697" cy="31635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27034D-417E-4456-BBB7-6C9FD527CB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30" y="438019"/>
            <a:ext cx="2372698" cy="316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33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F6E574-87B0-47CE-91E3-92FC08E57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95B149-23B0-4564-8604-C1497B115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24" y="503853"/>
            <a:ext cx="2085392" cy="27805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513698-A46C-4A20-A1EA-E81D2FEF3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24" y="3890863"/>
            <a:ext cx="2085392" cy="27805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5DCF18-E52C-4EC5-B9C4-094928BCD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738" y="503853"/>
            <a:ext cx="2085392" cy="27805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F1DD9A-3E65-457B-9474-DCE9E6F8C0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23" y="3890864"/>
            <a:ext cx="2085392" cy="27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2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A4927E-A43B-459C-9FC5-E831C6B19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8EB368-F7BD-4E52-8563-941CB6024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9929327" cy="5765087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Вторник</a:t>
            </a:r>
            <a:br>
              <a:rPr lang="ru-RU" sz="3600" dirty="0"/>
            </a:br>
            <a:r>
              <a:rPr lang="ru-RU" sz="3600" dirty="0"/>
              <a:t>Просмотр мультфильма «38 попугаев».</a:t>
            </a:r>
            <a:br>
              <a:rPr lang="ru-RU" sz="3600" dirty="0"/>
            </a:br>
            <a:r>
              <a:rPr lang="ru-RU" sz="3600" dirty="0"/>
              <a:t>Беседа «Чем можно измерить длину?»</a:t>
            </a:r>
            <a:br>
              <a:rPr lang="ru-RU" sz="3600" dirty="0"/>
            </a:br>
            <a:r>
              <a:rPr lang="ru-RU" sz="3600" dirty="0"/>
              <a:t>«Измерение стола различными мерками»; «Измерение длины группы различными мерками»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1971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F15AF2-D308-4764-A16F-2921D72D9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68E363-A608-4EEF-9A2D-99D66EFD5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12" y="795435"/>
            <a:ext cx="2460171" cy="18451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B94A5B-9BF8-4D33-8739-5028A857E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48" y="795435"/>
            <a:ext cx="2460171" cy="18451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0B67DC-7D30-41A5-8010-F982A9CB5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76" y="795435"/>
            <a:ext cx="2460171" cy="18451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DB8347-6617-488D-A5DC-050DD226B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12" y="3771900"/>
            <a:ext cx="2460171" cy="18451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43C65F-2634-48E5-BACC-20A660CD49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48" y="3771900"/>
            <a:ext cx="1759985" cy="23466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ED53C83-BA17-4586-8265-520748CAF0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866" y="3769826"/>
            <a:ext cx="1759986" cy="234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741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</TotalTime>
  <Words>29</Words>
  <Application>Microsoft Office PowerPoint</Application>
  <PresentationFormat>Широкоэкранный</PresentationFormat>
  <Paragraphs>12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ОЧУ ОЦ детский сад «Дедушка Олехник на Погонном»</vt:lpstr>
      <vt:lpstr>Вид проекта: Краткосрочный (1 неделя), познавательный, творческий, групповой. Участники проекта: Дети средней группы, воспитатель. </vt:lpstr>
      <vt:lpstr>Цель: Обогатить знания детей об экспериментировании,  научить применять на практике эти методы.   Задачи: -Выявить значение детского экспериментирования в системе воспитания детей.  -Расширять представления детей о мерах длины: условная мерка, единица измерения.  -Познакомить с измерительными приборами: линейкой, сантиметровой лентой.  -Учить детей измерять предметы различными способами,  показать детям, что длина одного и того же предмета будет разными мерками одинаковой по длине, но разной относительно условной мерки.  -Познакомить детей с условными мерками для измерения протяженности, объема, веса.  -Развивать умение использовать условные мерки в играх и в быту.  -Выявить свойство предметов – массу; познакомить с прибором для измерения массы – чашечными весами; научить способами их использования.  -Развитие познавательно-исследовательской и продуктивной деятельности.  -Формирование целостной картины мира, расширение кругозора детей. </vt:lpstr>
      <vt:lpstr>Предполагаемый результат: 1.Способность ребенка к самостоятельному решению доступных познавательных задач. 2.Умение использовать разные способы и приемы познания. 3.Интерес к экспериментированию у детей. 4.Готовность к логическому познанию. </vt:lpstr>
      <vt:lpstr>Реализация темы недели «Экспериментирование» Понедельник  Вовлечение в деятельность: Экспериментирование с водой (объем). Переливание воды – измерение объема с помощью различных мерок.  </vt:lpstr>
      <vt:lpstr>Презентация PowerPoint</vt:lpstr>
      <vt:lpstr>Презентация PowerPoint</vt:lpstr>
      <vt:lpstr>Вторник Просмотр мультфильма «38 попугаев». Беседа «Чем можно измерить длину?» «Измерение стола различными мерками»; «Измерение длины группы различными мерками» </vt:lpstr>
      <vt:lpstr>Презентация PowerPoint</vt:lpstr>
      <vt:lpstr>Среда Что такое масса? С-р-и «Здоровье» </vt:lpstr>
      <vt:lpstr>Презентация PowerPoint</vt:lpstr>
      <vt:lpstr>Четверг С-Р-И «Магазин» (правила вежливого обращения друг к другу) – умение взвесить.   </vt:lpstr>
      <vt:lpstr>Презентация PowerPoint</vt:lpstr>
      <vt:lpstr>Пятница Игры с красками. Чтение произведения Г.Остера.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</dc:creator>
  <cp:lastModifiedBy>Оля</cp:lastModifiedBy>
  <cp:revision>16</cp:revision>
  <dcterms:created xsi:type="dcterms:W3CDTF">2019-03-13T04:11:29Z</dcterms:created>
  <dcterms:modified xsi:type="dcterms:W3CDTF">2019-03-15T07:10:05Z</dcterms:modified>
</cp:coreProperties>
</file>