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3" r:id="rId2"/>
    <p:sldId id="257" r:id="rId3"/>
    <p:sldId id="274" r:id="rId4"/>
    <p:sldId id="275" r:id="rId5"/>
    <p:sldId id="276" r:id="rId6"/>
    <p:sldId id="277" r:id="rId7"/>
    <p:sldId id="273" r:id="rId8"/>
    <p:sldId id="267" r:id="rId9"/>
    <p:sldId id="265" r:id="rId10"/>
    <p:sldId id="272" r:id="rId11"/>
    <p:sldId id="278" r:id="rId12"/>
    <p:sldId id="279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C14107C-B2C3-436B-8EBA-4DF32D8E46CD}"/>
              </a:ext>
            </a:extLst>
          </p:cNvPr>
          <p:cNvSpPr/>
          <p:nvPr/>
        </p:nvSpPr>
        <p:spPr>
          <a:xfrm>
            <a:off x="2195736" y="22710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В настоящее время сложилась устойчивое направление раннего развития детей. Современные мамы уделяют этой тенденции повышенное внимание. Каждая мама желает, чтобы ее ребенок вырос умным, сообразительным, здоровым и благоразумным человеком.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D5426A9-AC6F-4243-97D3-A8022FFA0DB8}"/>
              </a:ext>
            </a:extLst>
          </p:cNvPr>
          <p:cNvSpPr/>
          <p:nvPr/>
        </p:nvSpPr>
        <p:spPr>
          <a:xfrm>
            <a:off x="971600" y="393305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95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ал.игр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0563" y="990600"/>
            <a:ext cx="26828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3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3633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Игры с пальчиками - это не только стимул для развития речи и мелкой моторики, но и один из вариантов радостного общения. Простые движения помогают убрать напряжение не только с самих рук, но и расслабить мышцы всего тела. Они способны улучшить произношение многих звуков. Чем лучше работают пальцы и вся кисть, тем лучше ребенок говорит.</a:t>
            </a:r>
          </a:p>
        </p:txBody>
      </p:sp>
    </p:spTree>
    <p:extLst>
      <p:ext uri="{BB962C8B-B14F-4D97-AF65-F5344CB8AC3E}">
        <p14:creationId xmlns:p14="http://schemas.microsoft.com/office/powerpoint/2010/main" val="29539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9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B768038-2D7F-4E92-8FE3-B4E80C8E2687}"/>
              </a:ext>
            </a:extLst>
          </p:cNvPr>
          <p:cNvSpPr/>
          <p:nvPr/>
        </p:nvSpPr>
        <p:spPr>
          <a:xfrm>
            <a:off x="2286000" y="3358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Литература:</a:t>
            </a:r>
          </a:p>
          <a:p>
            <a:r>
              <a:rPr lang="ru-RU" dirty="0"/>
              <a:t>1.Бардышева Т.Ю. Умелые пальчики. - М.: ООО ТД Изд-во Мир книги,2008.</a:t>
            </a:r>
          </a:p>
          <a:p>
            <a:endParaRPr lang="ru-RU" dirty="0"/>
          </a:p>
          <a:p>
            <a:r>
              <a:rPr lang="ru-RU" dirty="0"/>
              <a:t>2. Елецкая О.В., Е.Ю. </a:t>
            </a:r>
            <a:r>
              <a:rPr lang="ru-RU" dirty="0" err="1"/>
              <a:t>Вареница</a:t>
            </a:r>
            <a:r>
              <a:rPr lang="ru-RU" dirty="0"/>
              <a:t> День за днем говорим и растем. М.: ТЦ Сфера,2005. -С.54-59.</a:t>
            </a:r>
          </a:p>
          <a:p>
            <a:endParaRPr lang="ru-RU" dirty="0"/>
          </a:p>
          <a:p>
            <a:r>
              <a:rPr lang="ru-RU" dirty="0"/>
              <a:t>3. Закревская О.В. Развивайся, малыш! - М.: Изд-во ГНОМ и Д,2007. -С.60,65.</a:t>
            </a:r>
          </a:p>
          <a:p>
            <a:endParaRPr lang="ru-RU" dirty="0"/>
          </a:p>
          <a:p>
            <a:r>
              <a:rPr lang="ru-RU" dirty="0"/>
              <a:t>4. Козырева Л.М развитие речи. Дети до 5-ти лет. Ярославль Академия развития,2007. -С.41.</a:t>
            </a:r>
          </a:p>
          <a:p>
            <a:endParaRPr lang="ru-RU" dirty="0"/>
          </a:p>
          <a:p>
            <a:r>
              <a:rPr lang="ru-RU" dirty="0"/>
              <a:t>5.КольцоваС.146-148, с.149-154, с.173-181.</a:t>
            </a:r>
          </a:p>
          <a:p>
            <a:endParaRPr lang="ru-RU" dirty="0"/>
          </a:p>
          <a:p>
            <a:r>
              <a:rPr lang="ru-RU" dirty="0"/>
              <a:t>6. </a:t>
            </a:r>
            <a:r>
              <a:rPr lang="ru-RU" dirty="0" err="1"/>
              <a:t>Рузина</a:t>
            </a:r>
            <a:r>
              <a:rPr lang="ru-RU" dirty="0"/>
              <a:t> М.С. Пальчиковый </a:t>
            </a:r>
            <a:r>
              <a:rPr lang="ru-RU" dirty="0" err="1"/>
              <a:t>игротренинг</a:t>
            </a:r>
            <a:r>
              <a:rPr lang="ru-RU" dirty="0"/>
              <a:t>. - Екатеринбург: У -Фактория, 2006. -173-180с.,189с.,200с.</a:t>
            </a:r>
          </a:p>
          <a:p>
            <a:endParaRPr lang="ru-RU" dirty="0"/>
          </a:p>
          <a:p>
            <a:r>
              <a:rPr lang="ru-RU" dirty="0"/>
              <a:t>7. </a:t>
            </a:r>
            <a:r>
              <a:rPr lang="ru-RU" dirty="0" err="1"/>
              <a:t>Янушко</a:t>
            </a:r>
            <a:r>
              <a:rPr lang="ru-RU" dirty="0"/>
              <a:t> Е. Помогите малышу заговорить! - М.:</a:t>
            </a:r>
            <a:r>
              <a:rPr lang="ru-RU" dirty="0" err="1"/>
              <a:t>Теревинф</a:t>
            </a:r>
            <a:r>
              <a:rPr lang="ru-RU" dirty="0"/>
              <a:t>, 2007. - 127с., с.162.</a:t>
            </a:r>
          </a:p>
        </p:txBody>
      </p:sp>
    </p:spTree>
    <p:extLst>
      <p:ext uri="{BB962C8B-B14F-4D97-AF65-F5344CB8AC3E}">
        <p14:creationId xmlns:p14="http://schemas.microsoft.com/office/powerpoint/2010/main" val="345752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Педагог новатор, детский писатель Сухомлинский говорил: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9" y="731838"/>
            <a:ext cx="4633382" cy="3475037"/>
          </a:xfrm>
        </p:spPr>
      </p:pic>
    </p:spTree>
    <p:extLst>
      <p:ext uri="{BB962C8B-B14F-4D97-AF65-F5344CB8AC3E}">
        <p14:creationId xmlns:p14="http://schemas.microsoft.com/office/powerpoint/2010/main" val="787174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20688"/>
            <a:ext cx="4638675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1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2" y="188640"/>
            <a:ext cx="207327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495550"/>
            <a:ext cx="471328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2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617538"/>
            <a:ext cx="7346950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47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2359025"/>
            <a:ext cx="46212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30" y="1196752"/>
            <a:ext cx="7578402" cy="5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2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1106_1141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60975461-E5E0-4373-9F68-ABE6D790B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136</TotalTime>
  <Words>235</Words>
  <Application>Microsoft Office PowerPoint</Application>
  <PresentationFormat>Экран (4:3)</PresentationFormat>
  <Paragraphs>18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Педагог новатор, детский писатель Сухомлинский говорил: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речевой активности у детей раннего возраста посредством пальчиковых игр</dc:title>
  <dc:creator>малина</dc:creator>
  <cp:lastModifiedBy>malin</cp:lastModifiedBy>
  <cp:revision>23</cp:revision>
  <dcterms:created xsi:type="dcterms:W3CDTF">2020-10-20T17:26:14Z</dcterms:created>
  <dcterms:modified xsi:type="dcterms:W3CDTF">2021-01-18T17:05:09Z</dcterms:modified>
</cp:coreProperties>
</file>