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8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94660"/>
  </p:normalViewPr>
  <p:slideViewPr>
    <p:cSldViewPr>
      <p:cViewPr>
        <p:scale>
          <a:sx n="50" d="100"/>
          <a:sy n="50" d="100"/>
        </p:scale>
        <p:origin x="-78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gs" Target="tags/tag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handoutMaster" Target="handoutMasters/handoutMaster1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notesMaster" Target="notesMasters/notesMaster1.xml" /><Relationship Id="rId27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40C3-F16E-46BE-B640-FBB2F57D757E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5518-9390-42A9-85FD-D44784B06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2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F06A-4860-4995-BD98-6BB8E6DED05E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1001-0C7A-4A40-AE55-9F8D70C03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5" y="3140968"/>
            <a:ext cx="7488832" cy="1584176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image" Target="../media/image2.png" /><Relationship Id="rId2" Type="http://schemas.openxmlformats.org/officeDocument/2006/relationships/slideLayout" Target="../slideLayouts/slideLayout2.xml" /><Relationship Id="rId16" Type="http://schemas.openxmlformats.org/officeDocument/2006/relationships/hyperlink" Target="https://presentation-creation.ru/" TargetMode="Externa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jpe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16"/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780928"/>
            <a:ext cx="7488832" cy="15841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«Дидактическая игра, как форма обучения детей младшего дошкольного возраста»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040" y="4899609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Воспитатель:</a:t>
            </a:r>
          </a:p>
          <a:p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Чижикова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Екатерина 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7920880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 своей работе я предоставляю детям возможность играть в разное время дня: утром до завтрака, между завтраком и занятием, в перерывах между занятиями, на прогулке, во второй половине дня.    Игры в утренние часы способствуют созданию у детей бодрого, радостного настроения на весь день.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992"/>
            <a:ext cx="4536504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028384" cy="1143000"/>
          </a:xfrm>
        </p:spPr>
        <p:txBody>
          <a:bodyPr>
            <a:noAutofit/>
          </a:bodyPr>
          <a:lstStyle/>
          <a:p>
            <a:pPr algn="ctr"/>
            <a:r>
              <a:rPr lang="ru-RU" sz="3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игры, которые были использованы мной при работе с детьми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88840"/>
            <a:ext cx="165618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988840"/>
            <a:ext cx="165618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Настольно-печатные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28667" y="1978571"/>
            <a:ext cx="1656184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Словесные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043608" y="2636912"/>
            <a:ext cx="576064" cy="57606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3743908" y="2636912"/>
            <a:ext cx="576064" cy="57606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268727" y="2636912"/>
            <a:ext cx="576064" cy="57606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3226693"/>
            <a:ext cx="23757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«Чудесный мешочек, фрукты»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«Помоги лесным друзьям подготовиться к зиме»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«Отгадай овощ»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«Геометрические фигуры на ощупь»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«Где чей домик?»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«Угадай по вкусу»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9832" y="3226693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«Развивающее лото» (Геометрические фигуры)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«Зоологическое лото»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Лото «Дорожные знаки»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Лото «Кто где живёт»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Лото «Подбери по цвету»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8667" y="3356992"/>
            <a:ext cx="2443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«Кто как кричит?»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«Угадай игрушку по описанию»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«Кто больше увидит и назовёт»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«Эхо»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«Ветерок»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0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7848872" cy="4846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предоставляю детям возможность играть в разное время дня: утром до завтрака, между завтраком и занятием, в перерывах между занятиями, на прогулке, во второй половине дня.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в утренние часы способствуют созданию у детей бодрого, радостного настроения на весь день. Каждый может заняться любимыми играми, по желанию объединиться с друзьями.</a:t>
            </a:r>
          </a:p>
        </p:txBody>
      </p:sp>
    </p:spTree>
    <p:extLst>
      <p:ext uri="{BB962C8B-B14F-4D97-AF65-F5344CB8AC3E}">
        <p14:creationId xmlns:p14="http://schemas.microsoft.com/office/powerpoint/2010/main" val="12291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038100">
            <a:off x="110344" y="2843583"/>
            <a:ext cx="8108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Предметные игры: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1353">
            <a:off x="4289503" y="4007970"/>
            <a:ext cx="3593976" cy="239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101045" cy="20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8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052736"/>
            <a:ext cx="2860887" cy="698336"/>
          </a:xfrm>
        </p:spPr>
        <p:txBody>
          <a:bodyPr>
            <a:noAutofit/>
          </a:bodyPr>
          <a:lstStyle/>
          <a:p>
            <a: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«Где чей домик»</a:t>
            </a:r>
            <a:b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u="sng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600" b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закрепить представление о том, где обитают дикие и домашние животные.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3948439" cy="29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/>
          <a:stretch/>
        </p:blipFill>
        <p:spPr bwMode="auto">
          <a:xfrm>
            <a:off x="4023374" y="1904001"/>
            <a:ext cx="5013122" cy="411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-1" b="18256"/>
          <a:stretch/>
        </p:blipFill>
        <p:spPr bwMode="auto">
          <a:xfrm>
            <a:off x="35496" y="3077961"/>
            <a:ext cx="3196729" cy="373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6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516" y="836712"/>
            <a:ext cx="4906888" cy="732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«Чудесный мешочек, фрукты</a:t>
            </a:r>
            <a:r>
              <a:rPr lang="ru-RU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dirty="0"/>
            </a:br>
            <a:r>
              <a:rPr lang="ru-RU" sz="1800" u="sng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Закреплять умение правильно называть фрукты, лежащие в мешочке, описывать их цвет, форму. Учить детей чётко проговаривать слова.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b="9629"/>
          <a:stretch/>
        </p:blipFill>
        <p:spPr bwMode="auto">
          <a:xfrm>
            <a:off x="237933" y="1772816"/>
            <a:ext cx="397402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5"/>
          <a:stretch/>
        </p:blipFill>
        <p:spPr bwMode="auto">
          <a:xfrm>
            <a:off x="4572000" y="1359755"/>
            <a:ext cx="3600400" cy="545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8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«Чудесный мешочек, овощи»</a:t>
            </a:r>
            <a:br>
              <a:rPr lang="ru-RU" sz="2700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Закреплять умение правильно называть овощи, лежащие в мешочке, описывать их цвет, форму. Учить детей чётко проговаривать слова</a:t>
            </a:r>
            <a:r>
              <a:rPr lang="ru-RU" sz="18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1800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0" cap="none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6482" b="16852"/>
          <a:stretch/>
        </p:blipFill>
        <p:spPr bwMode="auto">
          <a:xfrm>
            <a:off x="2700662" y="2780928"/>
            <a:ext cx="2951458" cy="272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b="7963"/>
          <a:stretch/>
        </p:blipFill>
        <p:spPr bwMode="auto">
          <a:xfrm>
            <a:off x="5724128" y="1342223"/>
            <a:ext cx="3312368" cy="47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 r="25308" b="17962"/>
          <a:stretch/>
        </p:blipFill>
        <p:spPr bwMode="auto">
          <a:xfrm>
            <a:off x="35496" y="2060848"/>
            <a:ext cx="261669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68112"/>
            <a:ext cx="7239000" cy="80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«Геометрические фигуры на ощупь» </a:t>
            </a:r>
            <a:b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Учить тактильно узнавать геометрические фигуры, развитие мелкой моторики.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r="7284"/>
          <a:stretch/>
        </p:blipFill>
        <p:spPr bwMode="auto">
          <a:xfrm>
            <a:off x="179512" y="1700808"/>
            <a:ext cx="3672408" cy="485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11667"/>
          <a:stretch/>
        </p:blipFill>
        <p:spPr bwMode="auto">
          <a:xfrm>
            <a:off x="4067944" y="1700807"/>
            <a:ext cx="3888432" cy="48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9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«Собери знакомый предмет»</a:t>
            </a:r>
            <a:br>
              <a:rPr lang="ru-RU" sz="2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Учить складывать изображения знакомых предметов из деталей конструктора-мозаики.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b="16482"/>
          <a:stretch/>
        </p:blipFill>
        <p:spPr bwMode="auto">
          <a:xfrm>
            <a:off x="107504" y="1772816"/>
            <a:ext cx="3983416" cy="453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7" t="14074" r="15926" b="17407"/>
          <a:stretch/>
        </p:blipFill>
        <p:spPr bwMode="auto">
          <a:xfrm>
            <a:off x="4139951" y="1634108"/>
            <a:ext cx="4686333" cy="489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00" y="404664"/>
            <a:ext cx="86384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Настольно-печатные: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593" r="12963"/>
          <a:stretch/>
        </p:blipFill>
        <p:spPr bwMode="auto">
          <a:xfrm rot="16200000">
            <a:off x="1821408" y="58913"/>
            <a:ext cx="4916430" cy="805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628800"/>
            <a:ext cx="73916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«Без игры нет и не может быть полноценного умственного развития. Игра – это огромное светлое окно, через которое в духовный мир ребенка вливается живительный поток представлений, понятий об окружающем мире. Игра – это искра, зажигающая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огонек пытливости и любознательности.»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0832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«Зоологическое лото»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b="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Закреплять знания детей о диких и домашних животных, сообразительность, внимание, восприятие.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b="17707"/>
          <a:stretch/>
        </p:blipFill>
        <p:spPr bwMode="auto">
          <a:xfrm>
            <a:off x="395536" y="1735183"/>
            <a:ext cx="3960440" cy="493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b="9076"/>
          <a:stretch/>
        </p:blipFill>
        <p:spPr bwMode="auto">
          <a:xfrm>
            <a:off x="4716016" y="1628800"/>
            <a:ext cx="3528392" cy="512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1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980728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Дидактические игры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это разновидность игр с правилами, специально создаваемых педагогикой в целях обучения и воспитания детей.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13306"/>
          <a:stretch/>
        </p:blipFill>
        <p:spPr bwMode="auto">
          <a:xfrm>
            <a:off x="4758490" y="2924944"/>
            <a:ext cx="334190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" y="3573016"/>
            <a:ext cx="460851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0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9407"/>
            <a:ext cx="8712968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выбранной темы</a:t>
            </a:r>
            <a:br>
              <a:rPr lang="ru-RU" cap="none" dirty="0"/>
            </a:br>
            <a:endParaRPr lang="ru-RU" cap="none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3514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Дидактические игры широко распространены в системе дошкольного образования. Ценность дидактических игр заключается в том, что они создаются в развивающих целях. Дидактическая игра дает возможность решать различные педагогические задачи в игровой форме, наиболее доступной для дошкольников.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r="9407"/>
          <a:stretch/>
        </p:blipFill>
        <p:spPr bwMode="auto">
          <a:xfrm>
            <a:off x="3999823" y="4076487"/>
            <a:ext cx="3452497" cy="259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6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2962" y="1170036"/>
            <a:ext cx="7848872" cy="2502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-Повышение своего теоретического уровня, профессионального мастерства и компетентности по данной теме.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-Воспитание познавательного интереса у детей младшего дошкольного возраста посредством дидактических игр.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1920" y="30942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3855382" cy="289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87231"/>
            <a:ext cx="3600400" cy="26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1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7239000" cy="914360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609416"/>
            <a:ext cx="7776864" cy="3547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-Изучить и систематизировать теоретический и практический материал по теме.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-Развивать восприятие и мышление детей, внимание и память.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-Развивать воображение и творческие способности детей.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-Составить картотеку дидактических игр для детей младшего возраста.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51520" y="404664"/>
            <a:ext cx="7776864" cy="6048672"/>
            <a:chOff x="251520" y="404664"/>
            <a:chExt cx="7776864" cy="604867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563888" y="2636912"/>
              <a:ext cx="2088232" cy="151216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Функции дидактической игры:</a:t>
              </a:r>
            </a:p>
          </p:txBody>
        </p:sp>
        <p:sp>
          <p:nvSpPr>
            <p:cNvPr id="6" name="Стрелка вверх 5"/>
            <p:cNvSpPr/>
            <p:nvPr/>
          </p:nvSpPr>
          <p:spPr>
            <a:xfrm>
              <a:off x="4391980" y="2132856"/>
              <a:ext cx="396044" cy="504056"/>
            </a:xfrm>
            <a:prstGeom prst="up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трелка вверх 6"/>
            <p:cNvSpPr/>
            <p:nvPr/>
          </p:nvSpPr>
          <p:spPr>
            <a:xfrm rot="5400000">
              <a:off x="5706126" y="3140968"/>
              <a:ext cx="396044" cy="504056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 вверх 7"/>
            <p:cNvSpPr/>
            <p:nvPr/>
          </p:nvSpPr>
          <p:spPr>
            <a:xfrm rot="10800000">
              <a:off x="4391980" y="4149080"/>
              <a:ext cx="396044" cy="504056"/>
            </a:xfrm>
            <a:prstGeom prst="up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трелка вверх 8"/>
            <p:cNvSpPr/>
            <p:nvPr/>
          </p:nvSpPr>
          <p:spPr>
            <a:xfrm rot="16200000">
              <a:off x="3113838" y="3140968"/>
              <a:ext cx="396044" cy="504056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3563888" y="404664"/>
              <a:ext cx="1944216" cy="169218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Игровой метод обучения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6170462" y="2492896"/>
              <a:ext cx="1857922" cy="169218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 обучения детей</a:t>
              </a:r>
            </a:p>
          </p:txBody>
        </p:sp>
        <p:sp>
          <p:nvSpPr>
            <p:cNvPr id="12" name="Овал 11"/>
            <p:cNvSpPr/>
            <p:nvPr/>
          </p:nvSpPr>
          <p:spPr>
            <a:xfrm>
              <a:off x="2879812" y="4653136"/>
              <a:ext cx="3456384" cy="1800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Самостоятельная игровая деятельность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251520" y="2600908"/>
              <a:ext cx="2808312" cy="154817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Средство всестороннего воспитания личности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5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виды дидактической игры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757476"/>
              </p:ext>
            </p:extLst>
          </p:nvPr>
        </p:nvGraphicFramePr>
        <p:xfrm>
          <a:off x="395536" y="2132856"/>
          <a:ext cx="7439153" cy="356843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5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Игры с предметами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Настольно-печатные</a:t>
                      </a:r>
                      <a:r>
                        <a:rPr lang="ru-RU" sz="2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игры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Словесные игры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685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Используются игрушки и реальные предметы. </a:t>
                      </a:r>
                    </a:p>
                    <a:p>
                      <a:pPr algn="l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играх решаются задачи на сравнение, классификацию, установление последовательности в решении задач.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разнообразны по видам: парные картинки, лото, домино. Различны и развивающие задачи, которые решаются при их использовании.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таких играх дети учатся, опираясь на имеющиеся представления о предметах, углублять знания о них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8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698336"/>
          </a:xfrm>
        </p:spPr>
        <p:txBody>
          <a:bodyPr>
            <a:normAutofit/>
          </a:bodyPr>
          <a:lstStyle/>
          <a:p>
            <a:pPr algn="ctr"/>
            <a:r>
              <a:rPr lang="ru-RU" sz="3600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дидактической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60848"/>
            <a:ext cx="7239000" cy="316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имеет определенную структуру: </a:t>
            </a:r>
          </a:p>
          <a:p>
            <a:pPr marL="0" indent="0">
              <a:buNone/>
            </a:pP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Дидактическую.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Игровую задачу.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Игровые действия.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Правила игры.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8" b="5649"/>
          <a:stretch/>
        </p:blipFill>
        <p:spPr bwMode="auto">
          <a:xfrm>
            <a:off x="3747457" y="3352804"/>
            <a:ext cx="411959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7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677</TotalTime>
  <Words>607</Words>
  <Application>Microsoft Office PowerPoint</Application>
  <PresentationFormat>Экран (4:3)</PresentationFormat>
  <Paragraphs>78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«Дидактическая игра, как форма обучения детей младшего дошкольного возраста»</vt:lpstr>
      <vt:lpstr>Презентация PowerPoint</vt:lpstr>
      <vt:lpstr>Презентация PowerPoint</vt:lpstr>
      <vt:lpstr>Актуальность выбранной темы </vt:lpstr>
      <vt:lpstr>Презентация PowerPoint</vt:lpstr>
      <vt:lpstr>Задачи:</vt:lpstr>
      <vt:lpstr>Презентация PowerPoint</vt:lpstr>
      <vt:lpstr>Основные виды дидактической игры</vt:lpstr>
      <vt:lpstr>Структура дидактической игры</vt:lpstr>
      <vt:lpstr>Презентация PowerPoint</vt:lpstr>
      <vt:lpstr>Дидактические игры, которые были использованы мной при работе с детьми</vt:lpstr>
      <vt:lpstr>Презентация PowerPoint</vt:lpstr>
      <vt:lpstr>Презентация PowerPoint</vt:lpstr>
      <vt:lpstr>«Где чей домик»  Цель: закрепить представление о том, где обитают дикие и домашние животные.</vt:lpstr>
      <vt:lpstr>«Чудесный мешочек, фрукты» Цель: Закреплять умение правильно называть фрукты, лежащие в мешочке, описывать их цвет, форму. Учить детей чётко проговаривать слова.</vt:lpstr>
      <vt:lpstr>«Чудесный мешочек, овощи» Цель: Закреплять умение правильно называть овощи, лежащие в мешочке, описывать их цвет, форму. Учить детей чётко проговаривать слова» </vt:lpstr>
      <vt:lpstr>«Геометрические фигуры на ощупь»  Цель: Учить тактильно узнавать геометрические фигуры, развитие мелкой моторики. </vt:lpstr>
      <vt:lpstr>«Собери знакомый предмет» Цель: Учить складывать изображения знакомых предметов из деталей конструктора-мозаики.</vt:lpstr>
      <vt:lpstr>Презентация PowerPoint</vt:lpstr>
      <vt:lpstr>«Зоологическое лото» Цель: Закреплять знания детей о диких и домашних животных, сообразительность, внимание, восприятие.</vt:lpstr>
    </vt:vector>
  </TitlesOfParts>
  <Company>presentation-creation.ru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Неизвестный пользователь</cp:lastModifiedBy>
  <cp:revision>148</cp:revision>
  <dcterms:created xsi:type="dcterms:W3CDTF">2018-02-25T09:09:03Z</dcterms:created>
  <dcterms:modified xsi:type="dcterms:W3CDTF">2020-12-26T18:26:05Z</dcterms:modified>
</cp:coreProperties>
</file>