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11"/>
  </p:notesMasterIdLst>
  <p:handoutMasterIdLst>
    <p:handoutMasterId r:id="rId12"/>
  </p:handoutMasterIdLst>
  <p:sldIdLst>
    <p:sldId id="275" r:id="rId2"/>
    <p:sldId id="276" r:id="rId3"/>
    <p:sldId id="277" r:id="rId4"/>
    <p:sldId id="280" r:id="rId5"/>
    <p:sldId id="278" r:id="rId6"/>
    <p:sldId id="279" r:id="rId7"/>
    <p:sldId id="281" r:id="rId8"/>
    <p:sldId id="282" r:id="rId9"/>
    <p:sldId id="283" r:id="rId10"/>
  </p:sldIdLst>
  <p:sldSz cx="9144000" cy="6858000" type="screen4x3"/>
  <p:notesSz cx="6858000" cy="914400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94660"/>
  </p:normalViewPr>
  <p:slideViewPr>
    <p:cSldViewPr>
      <p:cViewPr>
        <p:scale>
          <a:sx n="50" d="100"/>
          <a:sy n="50" d="100"/>
        </p:scale>
        <p:origin x="-78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344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gs" Target="tags/tag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handoutMaster" Target="handoutMasters/handoutMaster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40C3-F16E-46BE-B640-FBB2F57D757E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4A5518-9390-42A9-85FD-D44784B06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928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6F06A-4860-4995-BD98-6BB8E6DED05E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21001-0C7A-4A40-AE55-9F8D70C034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41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5" y="3140968"/>
            <a:ext cx="7488832" cy="1584176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12968" cy="1180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image" Target="../media/image2.png" /><Relationship Id="rId2" Type="http://schemas.openxmlformats.org/officeDocument/2006/relationships/slideLayout" Target="../slideLayouts/slideLayout2.xml" /><Relationship Id="rId16" Type="http://schemas.openxmlformats.org/officeDocument/2006/relationships/hyperlink" Target="https://presentation-creation.ru/" TargetMode="Externa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jpe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5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A5E48A96-E1BB-4C8F-80B2-32A47A48A9D5}" type="datetimeFigureOut">
              <a:rPr lang="ru-RU" smtClean="0"/>
              <a:t>27.12.2020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44A1F6A-164B-43BA-A19E-4AE6BB502A21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hlinkClick r:id="rId16"/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650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811018"/>
            <a:ext cx="4176464" cy="55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92190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72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Лото «Кто где живёт?»</a:t>
            </a:r>
            <a:br>
              <a:rPr lang="ru-RU" dirty="0"/>
            </a:br>
            <a:r>
              <a:rPr lang="ru-RU" sz="1800" b="0" cap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Развивать способность соотносить животное с местообитанием, формирование представления о жизни в природе или рядом с человеком.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1332"/>
            <a:ext cx="3605597" cy="480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6792"/>
            <a:ext cx="36724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86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710952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Лото «Дорожные знаки»</a:t>
            </a:r>
            <a:br>
              <a:rPr lang="ru-RU" sz="2400" cap="none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Закреплять знания детей о дорожных знаках, светофоре.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9" b="2000"/>
          <a:stretch/>
        </p:blipFill>
        <p:spPr bwMode="auto">
          <a:xfrm>
            <a:off x="611560" y="1341477"/>
            <a:ext cx="3528392" cy="517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0" b="11333"/>
          <a:stretch/>
        </p:blipFill>
        <p:spPr bwMode="auto">
          <a:xfrm>
            <a:off x="4427984" y="1196752"/>
            <a:ext cx="3898899" cy="546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3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Лото «Подбери по цвету»</a:t>
            </a:r>
            <a:br>
              <a:rPr lang="ru-RU" sz="2400" cap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cap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Закреплять умение детей узнавать и называть цвета.</a:t>
            </a:r>
            <a:br>
              <a:rPr lang="ru-RU" sz="1600" b="0" cap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0" cap="none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t="12037" r="12598" b="9259"/>
          <a:stretch/>
        </p:blipFill>
        <p:spPr bwMode="auto">
          <a:xfrm>
            <a:off x="285016" y="1772816"/>
            <a:ext cx="3566904" cy="490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1778" b="7112"/>
          <a:stretch/>
        </p:blipFill>
        <p:spPr bwMode="auto">
          <a:xfrm>
            <a:off x="4139952" y="1785391"/>
            <a:ext cx="3888432" cy="489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14" y="908720"/>
            <a:ext cx="394243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508" y="504056"/>
            <a:ext cx="4353948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76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139876">
            <a:off x="443830" y="3428281"/>
            <a:ext cx="76179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Словесные игры: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057">
            <a:off x="1432843" y="683744"/>
            <a:ext cx="4085618" cy="270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5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436" y="188640"/>
            <a:ext cx="72390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«Эхо»</a:t>
            </a:r>
            <a:br>
              <a:rPr lang="ru-RU" sz="3200" cap="none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b="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Развивать силу голоса ребёнка.</a:t>
            </a:r>
            <a:endParaRPr lang="ru-RU" sz="1600" b="0" cap="non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9829"/>
            <a:ext cx="3505130" cy="467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92796"/>
            <a:ext cx="388843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452" y="548680"/>
            <a:ext cx="7239000" cy="698336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«Кто как кричит?»</a:t>
            </a:r>
            <a:br>
              <a:rPr lang="ru-RU" dirty="0"/>
            </a:br>
            <a:r>
              <a:rPr lang="ru-RU" sz="1600" b="0" cap="none" dirty="0">
                <a:latin typeface="Arial" panose="020B0604020202020204" pitchFamily="34" charset="0"/>
                <a:cs typeface="Arial" panose="020B0604020202020204" pitchFamily="34" charset="0"/>
              </a:rPr>
              <a:t>Цель: Учить прислушиваться к речевым звукам, учить звукоподражанию.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r="9822" b="2847"/>
          <a:stretch/>
        </p:blipFill>
        <p:spPr bwMode="auto">
          <a:xfrm>
            <a:off x="673616" y="1700808"/>
            <a:ext cx="2962280" cy="490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628799"/>
            <a:ext cx="3744416" cy="499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86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239000" cy="698336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9416"/>
            <a:ext cx="7848872" cy="48463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дидактические игры являются эффективной формой обучения и воспитания детей раннего возраста. Познавательный опыт детей, раннего возраста, приобретенный в процессе дидактических игр, оказывает существенное влияние на обогащение знаний о свойствах и назначении предметов, на расширение представлений об окружающем мире. </a:t>
            </a:r>
          </a:p>
        </p:txBody>
      </p:sp>
    </p:spTree>
    <p:extLst>
      <p:ext uri="{BB962C8B-B14F-4D97-AF65-F5344CB8AC3E}">
        <p14:creationId xmlns:p14="http://schemas.microsoft.com/office/powerpoint/2010/main" val="22843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f50bdaca892eac42517e869c0b352e164c22fe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677</TotalTime>
  <Words>607</Words>
  <Application>Microsoft Office PowerPoint</Application>
  <PresentationFormat>Экран (4:3)</PresentationFormat>
  <Paragraphs>78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Изящная</vt:lpstr>
      <vt:lpstr>Презентация PowerPoint</vt:lpstr>
      <vt:lpstr>Лото «Кто где живёт?» Цель: Развивать способность соотносить животное с местообитанием, формирование представления о жизни в природе или рядом с человеком.</vt:lpstr>
      <vt:lpstr>Лото «Дорожные знаки» Цель: Закреплять знания детей о дорожных знаках, светофоре.</vt:lpstr>
      <vt:lpstr>Лото «Подбери по цвету» Цель: Закреплять умение детей узнавать и называть цвета. </vt:lpstr>
      <vt:lpstr>Презентация PowerPoint</vt:lpstr>
      <vt:lpstr>Презентация PowerPoint</vt:lpstr>
      <vt:lpstr>«Эхо» Цель: Развивать силу голоса ребёнка.</vt:lpstr>
      <vt:lpstr>«Кто как кричит?» Цель: Учить прислушиваться к речевым звукам, учить звукоподражанию.</vt:lpstr>
      <vt:lpstr>Вывод</vt:lpstr>
    </vt:vector>
  </TitlesOfParts>
  <Company>presentation-creation.ru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Звездный</dc:title>
  <dc:creator>obstinate</dc:creator>
  <dc:description>Шаблон презентации с сайта https://presentation-creation.ru/</dc:description>
  <cp:lastModifiedBy>Неизвестный пользователь</cp:lastModifiedBy>
  <cp:revision>148</cp:revision>
  <dcterms:created xsi:type="dcterms:W3CDTF">2018-02-25T09:09:03Z</dcterms:created>
  <dcterms:modified xsi:type="dcterms:W3CDTF">2020-12-27T06:51:34Z</dcterms:modified>
</cp:coreProperties>
</file>